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DM Serif Display" pitchFamily="2" charset="0"/>
      <p:regular r:id="rId7"/>
    </p:embeddedFont>
    <p:embeddedFont>
      <p:font typeface="Open Sans" panose="020B0606030504020204" pitchFamily="34" charset="0"/>
      <p:regular r:id="rId8"/>
    </p:embeddedFont>
    <p:embeddedFont>
      <p:font typeface="Open Sans Bold" panose="020B0604020202020204" charset="0"/>
      <p:regular r:id="rId9"/>
    </p:embeddedFont>
    <p:embeddedFont>
      <p:font typeface="Open Sans Bold Italics" panose="020B0604020202020204" charset="0"/>
      <p:regular r:id="rId10"/>
    </p:embeddedFont>
    <p:embeddedFont>
      <p:font typeface="Open Sauce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64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sk-SK"/>
          </a:p>
        </p:txBody>
      </p:sp>
      <p:sp>
        <p:nvSpPr>
          <p:cNvPr id="3" name="TextBox 3"/>
          <p:cNvSpPr txBox="1"/>
          <p:nvPr/>
        </p:nvSpPr>
        <p:spPr>
          <a:xfrm>
            <a:off x="3132257" y="2689860"/>
            <a:ext cx="12023486" cy="24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E50C8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MagentaShift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80543" y="5328331"/>
            <a:ext cx="992691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SOLUTION THAT TURNS AT-RISK JOBS INTO BETTER CAREERS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38876" y="8480425"/>
            <a:ext cx="386671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Marek Čontofalský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38876" y="9189720"/>
            <a:ext cx="386671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Radoslav Čider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sk-SK"/>
          </a:p>
        </p:txBody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E50C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sk-SK"/>
          </a:p>
        </p:txBody>
      </p:sp>
      <p:sp>
        <p:nvSpPr>
          <p:cNvPr id="4" name="Freeform 4"/>
          <p:cNvSpPr/>
          <p:nvPr/>
        </p:nvSpPr>
        <p:spPr>
          <a:xfrm>
            <a:off x="1166399" y="2599680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sk-SK"/>
          </a:p>
        </p:txBody>
      </p:sp>
      <p:sp>
        <p:nvSpPr>
          <p:cNvPr id="5" name="TextBox 5"/>
          <p:cNvSpPr txBox="1"/>
          <p:nvPr/>
        </p:nvSpPr>
        <p:spPr>
          <a:xfrm>
            <a:off x="1166399" y="1233825"/>
            <a:ext cx="4929601" cy="110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E50C8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Meet Anna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14591" y="3370238"/>
            <a:ext cx="10477894" cy="437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999"/>
              </a:lnSpc>
              <a:spcBef>
                <a:spcPct val="0"/>
              </a:spcBef>
            </a:pPr>
            <a:r>
              <a:rPr lang="en-US" sz="3599" b="1" i="1" u="none" strike="noStrik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Anna</a:t>
            </a:r>
            <a:r>
              <a:rPr lang="en-US" sz="35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599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46</a:t>
            </a:r>
            <a:r>
              <a:rPr lang="en-US" sz="35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Senior Support Team Lead, Telekom</a:t>
            </a:r>
          </a:p>
          <a:p>
            <a:pPr marL="0" lvl="1" indent="0" algn="l">
              <a:lnSpc>
                <a:spcPts val="8999"/>
              </a:lnSpc>
              <a:spcBef>
                <a:spcPct val="0"/>
              </a:spcBef>
            </a:pPr>
            <a:r>
              <a:rPr lang="en-US" sz="3599" b="1" i="1" u="none" strike="noStrik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18</a:t>
            </a:r>
            <a:r>
              <a:rPr lang="en-US" sz="35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years in call center</a:t>
            </a:r>
          </a:p>
          <a:p>
            <a:pPr marL="0" lvl="1" indent="0" algn="l">
              <a:lnSpc>
                <a:spcPts val="8999"/>
              </a:lnSpc>
              <a:spcBef>
                <a:spcPct val="0"/>
              </a:spcBef>
            </a:pPr>
            <a:r>
              <a:rPr lang="en-US" sz="35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Reads that chatbots &amp; AI will </a:t>
            </a:r>
            <a:r>
              <a:rPr lang="en-US" sz="3599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replace </a:t>
            </a:r>
            <a:r>
              <a:rPr lang="en-US" sz="35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</a:t>
            </a:r>
          </a:p>
          <a:p>
            <a:pPr marL="0" lvl="1" indent="0" algn="l">
              <a:lnSpc>
                <a:spcPts val="8999"/>
              </a:lnSpc>
              <a:spcBef>
                <a:spcPct val="0"/>
              </a:spcBef>
            </a:pPr>
            <a:endParaRPr lang="en-US" sz="3599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sk-SK"/>
          </a:p>
        </p:txBody>
      </p:sp>
      <p:sp>
        <p:nvSpPr>
          <p:cNvPr id="3" name="TextBox 3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76407" y="312457"/>
            <a:ext cx="453518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E50C8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Solution</a:t>
            </a:r>
          </a:p>
        </p:txBody>
      </p:sp>
      <p:pic>
        <p:nvPicPr>
          <p:cNvPr id="5" name="Hackathon_Twoman_SHOW_VIDEO">
            <a:hlinkClick r:id="" action="ppaction://media"/>
            <a:extLst>
              <a:ext uri="{FF2B5EF4-FFF2-40B4-BE49-F238E27FC236}">
                <a16:creationId xmlns:a16="http://schemas.microsoft.com/office/drawing/2014/main" id="{27A1C774-1EFA-DFEA-01B3-8510ACD07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7778" r="490" b="7778"/>
          <a:stretch/>
        </p:blipFill>
        <p:spPr>
          <a:xfrm>
            <a:off x="1363579" y="1447800"/>
            <a:ext cx="15476621" cy="739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sk-SK"/>
          </a:p>
        </p:txBody>
      </p:sp>
      <p:grpSp>
        <p:nvGrpSpPr>
          <p:cNvPr id="3" name="Group 3"/>
          <p:cNvGrpSpPr/>
          <p:nvPr/>
        </p:nvGrpSpPr>
        <p:grpSpPr>
          <a:xfrm>
            <a:off x="1166399" y="3491019"/>
            <a:ext cx="5026555" cy="5026555"/>
            <a:chOff x="0" y="0"/>
            <a:chExt cx="4489857" cy="44898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9857" cy="4489857"/>
            </a:xfrm>
            <a:custGeom>
              <a:avLst/>
              <a:gdLst/>
              <a:ahLst/>
              <a:cxnLst/>
              <a:rect l="l" t="t" r="r" b="b"/>
              <a:pathLst>
                <a:path w="4489857" h="4489857">
                  <a:moveTo>
                    <a:pt x="22991" y="0"/>
                  </a:moveTo>
                  <a:lnTo>
                    <a:pt x="4466866" y="0"/>
                  </a:lnTo>
                  <a:cubicBezTo>
                    <a:pt x="4479564" y="0"/>
                    <a:pt x="4489857" y="10293"/>
                    <a:pt x="4489857" y="22991"/>
                  </a:cubicBezTo>
                  <a:lnTo>
                    <a:pt x="4489857" y="4466866"/>
                  </a:lnTo>
                  <a:cubicBezTo>
                    <a:pt x="4489857" y="4479564"/>
                    <a:pt x="4479564" y="4489857"/>
                    <a:pt x="4466866" y="4489857"/>
                  </a:cubicBezTo>
                  <a:lnTo>
                    <a:pt x="22991" y="4489857"/>
                  </a:lnTo>
                  <a:cubicBezTo>
                    <a:pt x="10293" y="4489857"/>
                    <a:pt x="0" y="4479564"/>
                    <a:pt x="0" y="4466866"/>
                  </a:cubicBezTo>
                  <a:lnTo>
                    <a:pt x="0" y="22991"/>
                  </a:lnTo>
                  <a:cubicBezTo>
                    <a:pt x="0" y="10293"/>
                    <a:pt x="10293" y="0"/>
                    <a:pt x="2299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sk-S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89857" cy="4537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E50C8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sk-SK"/>
          </a:p>
        </p:txBody>
      </p:sp>
      <p:grpSp>
        <p:nvGrpSpPr>
          <p:cNvPr id="7" name="Group 7"/>
          <p:cNvGrpSpPr/>
          <p:nvPr/>
        </p:nvGrpSpPr>
        <p:grpSpPr>
          <a:xfrm>
            <a:off x="6630723" y="3491019"/>
            <a:ext cx="5026555" cy="5026555"/>
            <a:chOff x="0" y="0"/>
            <a:chExt cx="4489857" cy="44898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89857" cy="4489857"/>
            </a:xfrm>
            <a:custGeom>
              <a:avLst/>
              <a:gdLst/>
              <a:ahLst/>
              <a:cxnLst/>
              <a:rect l="l" t="t" r="r" b="b"/>
              <a:pathLst>
                <a:path w="4489857" h="4489857">
                  <a:moveTo>
                    <a:pt x="22991" y="0"/>
                  </a:moveTo>
                  <a:lnTo>
                    <a:pt x="4466866" y="0"/>
                  </a:lnTo>
                  <a:cubicBezTo>
                    <a:pt x="4479564" y="0"/>
                    <a:pt x="4489857" y="10293"/>
                    <a:pt x="4489857" y="22991"/>
                  </a:cubicBezTo>
                  <a:lnTo>
                    <a:pt x="4489857" y="4466866"/>
                  </a:lnTo>
                  <a:cubicBezTo>
                    <a:pt x="4489857" y="4479564"/>
                    <a:pt x="4479564" y="4489857"/>
                    <a:pt x="4466866" y="4489857"/>
                  </a:cubicBezTo>
                  <a:lnTo>
                    <a:pt x="22991" y="4489857"/>
                  </a:lnTo>
                  <a:cubicBezTo>
                    <a:pt x="10293" y="4489857"/>
                    <a:pt x="0" y="4479564"/>
                    <a:pt x="0" y="4466866"/>
                  </a:cubicBezTo>
                  <a:lnTo>
                    <a:pt x="0" y="22991"/>
                  </a:lnTo>
                  <a:cubicBezTo>
                    <a:pt x="0" y="10293"/>
                    <a:pt x="10293" y="0"/>
                    <a:pt x="2299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sk-SK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489857" cy="4537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95047" y="3491019"/>
            <a:ext cx="5026555" cy="5026555"/>
            <a:chOff x="0" y="0"/>
            <a:chExt cx="4489857" cy="44898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89857" cy="4489857"/>
            </a:xfrm>
            <a:custGeom>
              <a:avLst/>
              <a:gdLst/>
              <a:ahLst/>
              <a:cxnLst/>
              <a:rect l="l" t="t" r="r" b="b"/>
              <a:pathLst>
                <a:path w="4489857" h="4489857">
                  <a:moveTo>
                    <a:pt x="22991" y="0"/>
                  </a:moveTo>
                  <a:lnTo>
                    <a:pt x="4466866" y="0"/>
                  </a:lnTo>
                  <a:cubicBezTo>
                    <a:pt x="4479564" y="0"/>
                    <a:pt x="4489857" y="10293"/>
                    <a:pt x="4489857" y="22991"/>
                  </a:cubicBezTo>
                  <a:lnTo>
                    <a:pt x="4489857" y="4466866"/>
                  </a:lnTo>
                  <a:cubicBezTo>
                    <a:pt x="4489857" y="4479564"/>
                    <a:pt x="4479564" y="4489857"/>
                    <a:pt x="4466866" y="4489857"/>
                  </a:cubicBezTo>
                  <a:lnTo>
                    <a:pt x="22991" y="4489857"/>
                  </a:lnTo>
                  <a:cubicBezTo>
                    <a:pt x="10293" y="4489857"/>
                    <a:pt x="0" y="4479564"/>
                    <a:pt x="0" y="4466866"/>
                  </a:cubicBezTo>
                  <a:lnTo>
                    <a:pt x="0" y="22991"/>
                  </a:lnTo>
                  <a:cubicBezTo>
                    <a:pt x="0" y="10293"/>
                    <a:pt x="10293" y="0"/>
                    <a:pt x="2299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sk-SK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489857" cy="4537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964298" y="4818492"/>
            <a:ext cx="1430756" cy="1430756"/>
          </a:xfrm>
          <a:custGeom>
            <a:avLst/>
            <a:gdLst/>
            <a:ahLst/>
            <a:cxnLst/>
            <a:rect l="l" t="t" r="r" b="b"/>
            <a:pathLst>
              <a:path w="1430756" h="1430756">
                <a:moveTo>
                  <a:pt x="0" y="0"/>
                </a:moveTo>
                <a:lnTo>
                  <a:pt x="1430756" y="0"/>
                </a:lnTo>
                <a:lnTo>
                  <a:pt x="1430756" y="1430756"/>
                </a:lnTo>
                <a:lnTo>
                  <a:pt x="0" y="14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sk-SK"/>
          </a:p>
        </p:txBody>
      </p:sp>
      <p:sp>
        <p:nvSpPr>
          <p:cNvPr id="14" name="Freeform 14"/>
          <p:cNvSpPr/>
          <p:nvPr/>
        </p:nvSpPr>
        <p:spPr>
          <a:xfrm>
            <a:off x="8424478" y="4814348"/>
            <a:ext cx="1439043" cy="1439043"/>
          </a:xfrm>
          <a:custGeom>
            <a:avLst/>
            <a:gdLst/>
            <a:ahLst/>
            <a:cxnLst/>
            <a:rect l="l" t="t" r="r" b="b"/>
            <a:pathLst>
              <a:path w="1439043" h="1439043">
                <a:moveTo>
                  <a:pt x="0" y="0"/>
                </a:moveTo>
                <a:lnTo>
                  <a:pt x="1439044" y="0"/>
                </a:lnTo>
                <a:lnTo>
                  <a:pt x="1439044" y="1439044"/>
                </a:lnTo>
                <a:lnTo>
                  <a:pt x="0" y="1439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sk-SK"/>
          </a:p>
        </p:txBody>
      </p:sp>
      <p:sp>
        <p:nvSpPr>
          <p:cNvPr id="15" name="Freeform 15"/>
          <p:cNvSpPr/>
          <p:nvPr/>
        </p:nvSpPr>
        <p:spPr>
          <a:xfrm>
            <a:off x="13895926" y="4828596"/>
            <a:ext cx="1424795" cy="1424795"/>
          </a:xfrm>
          <a:custGeom>
            <a:avLst/>
            <a:gdLst/>
            <a:ahLst/>
            <a:cxnLst/>
            <a:rect l="l" t="t" r="r" b="b"/>
            <a:pathLst>
              <a:path w="1424795" h="1424795">
                <a:moveTo>
                  <a:pt x="0" y="0"/>
                </a:moveTo>
                <a:lnTo>
                  <a:pt x="1424796" y="0"/>
                </a:lnTo>
                <a:lnTo>
                  <a:pt x="1424796" y="1424796"/>
                </a:lnTo>
                <a:lnTo>
                  <a:pt x="0" y="142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sk-SK"/>
          </a:p>
        </p:txBody>
      </p:sp>
      <p:sp>
        <p:nvSpPr>
          <p:cNvPr id="16" name="TextBox 16"/>
          <p:cNvSpPr txBox="1"/>
          <p:nvPr/>
        </p:nvSpPr>
        <p:spPr>
          <a:xfrm>
            <a:off x="1166399" y="1233825"/>
            <a:ext cx="570352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E50C8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How IT works 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1259" y="6776087"/>
            <a:ext cx="4276833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CV parser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05583" y="6776087"/>
            <a:ext cx="4276833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verification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45897" y="6776087"/>
            <a:ext cx="4276833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Skill Tree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sk-SK"/>
          </a:p>
        </p:txBody>
      </p:sp>
      <p:sp>
        <p:nvSpPr>
          <p:cNvPr id="3" name="TextBox 3"/>
          <p:cNvSpPr txBox="1"/>
          <p:nvPr/>
        </p:nvSpPr>
        <p:spPr>
          <a:xfrm>
            <a:off x="3132257" y="2693703"/>
            <a:ext cx="12023486" cy="564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E50C8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"We can’t stop AI from taking jobs, but we can make sure it doesn’t take people with them."</a:t>
            </a:r>
          </a:p>
          <a:p>
            <a:pPr algn="ctr">
              <a:lnSpc>
                <a:spcPts val="12500"/>
              </a:lnSpc>
            </a:pPr>
            <a:r>
              <a:rPr lang="en-US" sz="50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-Twoman SHOW</a:t>
            </a: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78</Words>
  <Application>Microsoft Office PowerPoint</Application>
  <PresentationFormat>Custom</PresentationFormat>
  <Paragraphs>19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Open Sans</vt:lpstr>
      <vt:lpstr>Open Sauce</vt:lpstr>
      <vt:lpstr>Open Sans Bold Italics</vt:lpstr>
      <vt:lpstr>Arial</vt:lpstr>
      <vt:lpstr>Calibri</vt:lpstr>
      <vt:lpstr>DM Serif Display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Minimalist Pitch Deck Marketing Presentation</dc:title>
  <cp:lastModifiedBy>Radoslav Čider</cp:lastModifiedBy>
  <cp:revision>3</cp:revision>
  <dcterms:created xsi:type="dcterms:W3CDTF">2006-08-16T00:00:00Z</dcterms:created>
  <dcterms:modified xsi:type="dcterms:W3CDTF">2025-11-30T10:50:57Z</dcterms:modified>
  <dc:identifier>DAG6KTdG31M</dc:identifier>
</cp:coreProperties>
</file>